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7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FA9C58B3-363F-4589-B449-FEEBE689B624}" type="datetimeFigureOut">
              <a:rPr lang="pl-PL" smtClean="0"/>
              <a:t>2016-09-06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9FE16D2A-8D3B-4994-AEA5-F9076967F2C2}" type="slidenum">
              <a:rPr lang="pl-PL" smtClean="0"/>
              <a:t>‹#›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-8938" y="2818898"/>
            <a:ext cx="9144000" cy="970142"/>
          </a:xfrm>
        </p:spPr>
        <p:txBody>
          <a:bodyPr>
            <a:noAutofit/>
          </a:bodyPr>
          <a:lstStyle/>
          <a:p>
            <a:pPr algn="l"/>
            <a:r>
              <a:rPr lang="pl-PL" sz="2100" cap="none" dirty="0" smtClean="0">
                <a:latin typeface="+mn-lt"/>
              </a:rPr>
              <a:t>Dlaczego strażnica skreśla znaczenie 3 słów:</a:t>
            </a:r>
            <a:r>
              <a:rPr lang="pl-PL" sz="2100" dirty="0">
                <a:latin typeface="+mn-lt"/>
              </a:rPr>
              <a:t> „</a:t>
            </a:r>
            <a:r>
              <a:rPr lang="pl-PL" sz="2100" b="1" dirty="0">
                <a:latin typeface="+mn-lt"/>
              </a:rPr>
              <a:t>jest zwany bratem</a:t>
            </a:r>
            <a:r>
              <a:rPr lang="pl-PL" sz="2100" dirty="0" smtClean="0">
                <a:latin typeface="+mn-lt"/>
              </a:rPr>
              <a:t>”?</a:t>
            </a:r>
            <a:r>
              <a:rPr lang="pl-PL" sz="2100" i="1" dirty="0" smtClean="0">
                <a:latin typeface="+mn-lt"/>
              </a:rPr>
              <a:t/>
            </a:r>
            <a:br>
              <a:rPr lang="pl-PL" sz="2100" i="1" dirty="0" smtClean="0">
                <a:latin typeface="+mn-lt"/>
              </a:rPr>
            </a:br>
            <a:r>
              <a:rPr lang="pl-PL" sz="2100" cap="none" dirty="0" smtClean="0"/>
              <a:t>Czy osoba wykluczona dalej </a:t>
            </a:r>
            <a:r>
              <a:rPr lang="pl-PL" sz="2100" dirty="0"/>
              <a:t>„</a:t>
            </a:r>
            <a:r>
              <a:rPr lang="pl-PL" sz="2100" b="1" dirty="0"/>
              <a:t>jest </a:t>
            </a:r>
            <a:r>
              <a:rPr lang="pl-PL" sz="2100" b="1" dirty="0" err="1" smtClean="0"/>
              <a:t>zwanA</a:t>
            </a:r>
            <a:r>
              <a:rPr lang="pl-PL" sz="2100" b="1" dirty="0" smtClean="0"/>
              <a:t> </a:t>
            </a:r>
            <a:r>
              <a:rPr lang="pl-PL" sz="2100" b="1" dirty="0"/>
              <a:t>bratem</a:t>
            </a:r>
            <a:r>
              <a:rPr lang="pl-PL" sz="2100" dirty="0" smtClean="0"/>
              <a:t>”? </a:t>
            </a:r>
            <a:r>
              <a:rPr lang="pl-PL" sz="2100" cap="none" dirty="0" smtClean="0"/>
              <a:t>(Św. Jehowy - ŚJ)?</a:t>
            </a:r>
            <a:br>
              <a:rPr lang="pl-PL" sz="2100" cap="none" dirty="0" smtClean="0"/>
            </a:br>
            <a:r>
              <a:rPr lang="pl-PL" sz="2100" cap="none" dirty="0" smtClean="0"/>
              <a:t>Gdzie jest napisane, że nie można jadać z poganami i celnikami tak jak to robił Jezus?</a:t>
            </a:r>
            <a:endParaRPr lang="pl-PL" sz="2100" dirty="0">
              <a:latin typeface="+mn-lt"/>
            </a:endParaRPr>
          </a:p>
        </p:txBody>
      </p:sp>
      <p:sp>
        <p:nvSpPr>
          <p:cNvPr id="4" name="Podtytuł 2"/>
          <p:cNvSpPr txBox="1">
            <a:spLocks/>
          </p:cNvSpPr>
          <p:nvPr/>
        </p:nvSpPr>
        <p:spPr>
          <a:xfrm>
            <a:off x="1187624" y="21771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/>
          </a:p>
        </p:txBody>
      </p:sp>
      <p:sp>
        <p:nvSpPr>
          <p:cNvPr id="5" name="pole tekstowe 4"/>
          <p:cNvSpPr txBox="1"/>
          <p:nvPr/>
        </p:nvSpPr>
        <p:spPr>
          <a:xfrm>
            <a:off x="-36512" y="-9939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Fenomen OSTRACYZMU wśród Św. Jehowy na podst. 1 Kor 5:11</a:t>
            </a:r>
            <a:endParaRPr lang="pl-PL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2915816" y="332656"/>
            <a:ext cx="32944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Znajdź różnicę między wersetami</a:t>
            </a:r>
            <a:endParaRPr lang="pl-PL" sz="2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" y="740311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u="sng" dirty="0" smtClean="0"/>
              <a:t>1 Kor 5 (11):</a:t>
            </a:r>
            <a:r>
              <a:rPr lang="pl-PL" dirty="0" smtClean="0"/>
              <a:t> </a:t>
            </a:r>
            <a:r>
              <a:rPr lang="pl-PL" dirty="0" smtClean="0"/>
              <a:t>Ale </a:t>
            </a:r>
            <a:r>
              <a:rPr lang="pl-PL" dirty="0" smtClean="0"/>
              <a:t>teraz piszę wam, żebyście przestali się zadawać z każdym, kto </a:t>
            </a:r>
            <a:r>
              <a:rPr lang="pl-PL" b="1" dirty="0" smtClean="0"/>
              <a:t>JEST ZWANY BRATEM</a:t>
            </a:r>
            <a:r>
              <a:rPr lang="pl-PL" dirty="0" smtClean="0"/>
              <a:t>, </a:t>
            </a:r>
            <a:endParaRPr lang="pl-PL" dirty="0" smtClean="0"/>
          </a:p>
          <a:p>
            <a:r>
              <a:rPr lang="pl-PL" dirty="0" smtClean="0"/>
              <a:t>a jest rozpustnikiem albo chciwcem, albo bałwochwalcą, albo człowiekiem rzucającym obelgi, albo pijakiem, albo zdziercą – żebyście z takim nawet nie jadali.</a:t>
            </a: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" y="1641574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u="sng" dirty="0" smtClean="0"/>
              <a:t>1 Kor 5 (11):</a:t>
            </a:r>
            <a:r>
              <a:rPr lang="pl-PL" dirty="0" smtClean="0"/>
              <a:t> </a:t>
            </a:r>
            <a:r>
              <a:rPr lang="pl-PL" dirty="0" smtClean="0"/>
              <a:t>Ale </a:t>
            </a:r>
            <a:r>
              <a:rPr lang="pl-PL" dirty="0" smtClean="0"/>
              <a:t>teraz piszę wam, żebyście przestali się zadawać z każdym, kto </a:t>
            </a:r>
            <a:r>
              <a:rPr lang="pl-PL" dirty="0" smtClean="0">
                <a:solidFill>
                  <a:schemeClr val="bg1"/>
                </a:solidFill>
              </a:rPr>
              <a:t>jest zwany bratem, </a:t>
            </a:r>
          </a:p>
          <a:p>
            <a:r>
              <a:rPr lang="pl-PL" dirty="0" smtClean="0">
                <a:solidFill>
                  <a:schemeClr val="bg1"/>
                </a:solidFill>
              </a:rPr>
              <a:t>a </a:t>
            </a:r>
            <a:r>
              <a:rPr lang="pl-PL" dirty="0" smtClean="0"/>
              <a:t>jest rozpustnikiem albo chciwcem, albo bałwochwalcą, albo człowiekiem rzucającym obelgi, albo pijakiem, albo zdziercą – żebyście z takim nawet nie jadali.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37780" y="7029400"/>
            <a:ext cx="91074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Czy osoba wykluczona </a:t>
            </a:r>
            <a:r>
              <a:rPr lang="pl-PL" sz="2000" dirty="0" smtClean="0"/>
              <a:t>``jest </a:t>
            </a:r>
            <a:r>
              <a:rPr lang="pl-PL" sz="2000" dirty="0" smtClean="0"/>
              <a:t>zwana </a:t>
            </a:r>
            <a:r>
              <a:rPr lang="pl-PL" sz="2000" dirty="0" smtClean="0"/>
              <a:t>bratem`` (Św. Jehowy)?</a:t>
            </a:r>
            <a:endParaRPr lang="pl-PL" sz="2000" dirty="0" smtClean="0"/>
          </a:p>
        </p:txBody>
      </p:sp>
      <p:sp>
        <p:nvSpPr>
          <p:cNvPr id="11" name="pole tekstowe 10"/>
          <p:cNvSpPr txBox="1"/>
          <p:nvPr/>
        </p:nvSpPr>
        <p:spPr>
          <a:xfrm>
            <a:off x="6077246" y="4994013"/>
            <a:ext cx="2894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Kolejna sprawa, to wyrywanie z kontekstu 2 Jana: 10….</a:t>
            </a:r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-36512" y="3985900"/>
            <a:ext cx="80219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Drogi Świadku Jehowy, Mat 18:17 mówi: "(...) jeśli nie posłucha nawet zboru(...)", </a:t>
            </a:r>
          </a:p>
          <a:p>
            <a:r>
              <a:rPr lang="pl-PL" dirty="0" smtClean="0"/>
              <a:t>a nie trzech</a:t>
            </a: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PRZEDSTAWICIELI</a:t>
            </a:r>
            <a:r>
              <a:rPr lang="pl-P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l-PL" dirty="0" smtClean="0"/>
              <a:t>zboru, w wymyślonym niebiblijnym Komitecie Sądowniczym.</a:t>
            </a:r>
          </a:p>
          <a:p>
            <a:r>
              <a:rPr lang="pl-PL" dirty="0" smtClean="0"/>
              <a:t>Gdzie Biblia mówi o Komitecie Sądowniczym, którym organizacja straszy swoich członków?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-33063" y="6382489"/>
            <a:ext cx="91770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Jeszcze raz! </a:t>
            </a:r>
            <a:r>
              <a:rPr lang="pl-PL" sz="2000" b="1" dirty="0" smtClean="0"/>
              <a:t>Gdzie Biblia </a:t>
            </a:r>
            <a:r>
              <a:rPr lang="pl-PL" sz="2000" b="1" dirty="0" smtClean="0"/>
              <a:t>mówi o </a:t>
            </a:r>
            <a:r>
              <a:rPr lang="pl-PL" sz="2000" b="1" dirty="0" smtClean="0"/>
              <a:t>OSTRACYZMIE wobec </a:t>
            </a:r>
            <a:r>
              <a:rPr lang="pl-PL" sz="2000" b="1" dirty="0" err="1" smtClean="0"/>
              <a:t>NIEchrześcijan</a:t>
            </a:r>
            <a:r>
              <a:rPr lang="pl-PL" sz="2000" b="1" dirty="0" smtClean="0"/>
              <a:t>, NIE–Św. Jehowy?</a:t>
            </a:r>
            <a:endParaRPr lang="pl-PL" sz="2000" b="1" dirty="0"/>
          </a:p>
        </p:txBody>
      </p:sp>
      <p:cxnSp>
        <p:nvCxnSpPr>
          <p:cNvPr id="9" name="Łącznik prostoliniowy 8"/>
          <p:cNvCxnSpPr/>
          <p:nvPr/>
        </p:nvCxnSpPr>
        <p:spPr>
          <a:xfrm>
            <a:off x="0" y="3913892"/>
            <a:ext cx="914400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Łącznik prostoliniowy 19"/>
          <p:cNvCxnSpPr/>
          <p:nvPr/>
        </p:nvCxnSpPr>
        <p:spPr>
          <a:xfrm>
            <a:off x="-36512" y="4922004"/>
            <a:ext cx="914400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Łącznik prostoliniowy 20"/>
          <p:cNvCxnSpPr/>
          <p:nvPr/>
        </p:nvCxnSpPr>
        <p:spPr>
          <a:xfrm>
            <a:off x="-36512" y="5687959"/>
            <a:ext cx="914400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pole tekstowe 21"/>
          <p:cNvSpPr txBox="1"/>
          <p:nvPr/>
        </p:nvSpPr>
        <p:spPr>
          <a:xfrm>
            <a:off x="1" y="4994012"/>
            <a:ext cx="45354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Mat 18:17 mówi : "(...) niech będzie dla ciebie(...)" </a:t>
            </a:r>
          </a:p>
          <a:p>
            <a:r>
              <a:rPr lang="pl-PL" dirty="0"/>
              <a:t>Biblia mówi: dla </a:t>
            </a:r>
            <a:r>
              <a:rPr lang="pl-PL" dirty="0" smtClean="0"/>
              <a:t>„ciebie”, </a:t>
            </a:r>
            <a:r>
              <a:rPr lang="pl-PL" dirty="0"/>
              <a:t>czy dla </a:t>
            </a:r>
            <a:r>
              <a:rPr lang="pl-PL" dirty="0" smtClean="0"/>
              <a:t>„zboru”?</a:t>
            </a:r>
            <a:endParaRPr lang="pl-PL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1" y="5687959"/>
            <a:ext cx="86036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i="1" dirty="0" smtClean="0"/>
              <a:t>Jezus rzekł Mt 9:12: "Zdrowi </a:t>
            </a:r>
            <a:r>
              <a:rPr lang="pl-PL" i="1" dirty="0"/>
              <a:t>nie potrzebują lekarza, tylko niedomagający</a:t>
            </a:r>
            <a:r>
              <a:rPr lang="pl-PL" i="1" dirty="0" smtClean="0"/>
              <a:t>.”</a:t>
            </a:r>
            <a:r>
              <a:rPr lang="pl-PL" i="1" dirty="0"/>
              <a:t> </a:t>
            </a:r>
            <a:r>
              <a:rPr lang="pl-PL" i="1" dirty="0" smtClean="0"/>
              <a:t>- </a:t>
            </a:r>
          </a:p>
          <a:p>
            <a:r>
              <a:rPr lang="pl-PL" i="1" dirty="0" smtClean="0"/>
              <a:t>Leczenie „chorych”, wykluczonych u ŚJ jest takie, jak zachowanie faryzeuszy! – „Nie gadamy z nimi”</a:t>
            </a:r>
            <a:endParaRPr lang="pl-PL" dirty="0"/>
          </a:p>
        </p:txBody>
      </p:sp>
      <p:cxnSp>
        <p:nvCxnSpPr>
          <p:cNvPr id="24" name="Łącznik prostoliniowy 23"/>
          <p:cNvCxnSpPr/>
          <p:nvPr/>
        </p:nvCxnSpPr>
        <p:spPr>
          <a:xfrm>
            <a:off x="-36512" y="6381328"/>
            <a:ext cx="914400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608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yzont">
  <a:themeElements>
    <a:clrScheme name="Hory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y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y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598</TotalTime>
  <Words>239</Words>
  <Application>Microsoft Office PowerPoint</Application>
  <PresentationFormat>Pokaz na ekranie 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</vt:i4>
      </vt:variant>
    </vt:vector>
  </HeadingPairs>
  <TitlesOfParts>
    <vt:vector size="2" baseType="lpstr">
      <vt:lpstr>Horyzont</vt:lpstr>
      <vt:lpstr>Dlaczego strażnica skreśla znaczenie 3 słów: „jest zwany bratem”? Czy osoba wykluczona dalej „jest zwanA bratem”? (Św. Jehowy - ŚJ)? Gdzie jest napisane, że nie można jadać z poganami i celnikami tak jak to robił Jezus?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 Kor 5 (11): Ale teraz piszę wam, żebyście przestali się zadawać z każdym, kto jest zwany bratem, a jest…:   Można odnieś wrażenie, że Strażnica z nie wyjaśnionych przyczyn skreśla znaczenie 3 słów: „jest zwany bratem” 1 Kor 5 (11): Ale teraz piszę wam, żebyście przestali się zadawać z każdym, kto jest zwany bratem, a jest…:</dc:title>
  <dc:creator>WT</dc:creator>
  <cp:lastModifiedBy>WT</cp:lastModifiedBy>
  <cp:revision>14</cp:revision>
  <dcterms:created xsi:type="dcterms:W3CDTF">2016-09-05T15:57:50Z</dcterms:created>
  <dcterms:modified xsi:type="dcterms:W3CDTF">2016-09-06T06:19:59Z</dcterms:modified>
</cp:coreProperties>
</file>